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56" r:id="rId3"/>
    <p:sldId id="258" r:id="rId4"/>
    <p:sldId id="257" r:id="rId5"/>
    <p:sldId id="260" r:id="rId6"/>
    <p:sldId id="261" r:id="rId7"/>
    <p:sldId id="259" r:id="rId8"/>
    <p:sldId id="262" r:id="rId9"/>
    <p:sldId id="263" r:id="rId10"/>
  </p:sldIdLst>
  <p:sldSz cx="18288000" cy="10287000"/>
  <p:notesSz cx="6858000" cy="9144000"/>
  <p:embeddedFontLst>
    <p:embeddedFont>
      <p:font typeface="Comic Sans MS" panose="030F0702030302020204" pitchFamily="66" charset="0"/>
      <p:regular r:id="rId11"/>
      <p:bold r:id="rId12"/>
      <p:italic r:id="rId13"/>
      <p:boldItalic r:id="rId14"/>
    </p:embeddedFont>
    <p:embeddedFont>
      <p:font typeface="Nunito" pitchFamily="2" charset="0"/>
      <p:regular r:id="rId15"/>
    </p:embeddedFont>
    <p:embeddedFont>
      <p:font typeface="Nunito Bold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D7D0"/>
    <a:srgbClr val="86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49AF53-D052-4D66-B3F4-7C826880AF47}" v="10" dt="2025-03-25T08:07:45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2" d="100"/>
          <a:sy n="32" d="100"/>
        </p:scale>
        <p:origin x="641" y="5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Ede" userId="6cbe94e9-a957-470e-9340-2bb32dbc31fa" providerId="ADAL" clId="{F649AF53-D052-4D66-B3F4-7C826880AF47}"/>
    <pc:docChg chg="custSel addSld modSld sldOrd">
      <pc:chgData name="Charlotte Ede" userId="6cbe94e9-a957-470e-9340-2bb32dbc31fa" providerId="ADAL" clId="{F649AF53-D052-4D66-B3F4-7C826880AF47}" dt="2025-03-25T08:09:29.078" v="779" actId="21"/>
      <pc:docMkLst>
        <pc:docMk/>
      </pc:docMkLst>
      <pc:sldChg chg="addSp delSp modSp mod">
        <pc:chgData name="Charlotte Ede" userId="6cbe94e9-a957-470e-9340-2bb32dbc31fa" providerId="ADAL" clId="{F649AF53-D052-4D66-B3F4-7C826880AF47}" dt="2025-03-25T07:41:21.477" v="1" actId="21"/>
        <pc:sldMkLst>
          <pc:docMk/>
          <pc:sldMk cId="0" sldId="256"/>
        </pc:sldMkLst>
        <pc:picChg chg="add del mod">
          <ac:chgData name="Charlotte Ede" userId="6cbe94e9-a957-470e-9340-2bb32dbc31fa" providerId="ADAL" clId="{F649AF53-D052-4D66-B3F4-7C826880AF47}" dt="2025-03-25T07:41:21.477" v="1" actId="21"/>
          <ac:picMkLst>
            <pc:docMk/>
            <pc:sldMk cId="0" sldId="256"/>
            <ac:picMk id="3" creationId="{6C7B285C-1A05-5B9C-DD59-E4AE323EA356}"/>
          </ac:picMkLst>
        </pc:picChg>
      </pc:sldChg>
      <pc:sldChg chg="addSp modSp new mod">
        <pc:chgData name="Charlotte Ede" userId="6cbe94e9-a957-470e-9340-2bb32dbc31fa" providerId="ADAL" clId="{F649AF53-D052-4D66-B3F4-7C826880AF47}" dt="2025-03-25T07:42:18.904" v="27" actId="1076"/>
        <pc:sldMkLst>
          <pc:docMk/>
          <pc:sldMk cId="1537959366" sldId="258"/>
        </pc:sldMkLst>
        <pc:spChg chg="add mod">
          <ac:chgData name="Charlotte Ede" userId="6cbe94e9-a957-470e-9340-2bb32dbc31fa" providerId="ADAL" clId="{F649AF53-D052-4D66-B3F4-7C826880AF47}" dt="2025-03-25T07:42:11.711" v="25" actId="1076"/>
          <ac:spMkLst>
            <pc:docMk/>
            <pc:sldMk cId="1537959366" sldId="258"/>
            <ac:spMk id="2" creationId="{69A121CB-4773-BB96-44E5-7E5BCAC02D3A}"/>
          </ac:spMkLst>
        </pc:spChg>
        <pc:picChg chg="add mod">
          <ac:chgData name="Charlotte Ede" userId="6cbe94e9-a957-470e-9340-2bb32dbc31fa" providerId="ADAL" clId="{F649AF53-D052-4D66-B3F4-7C826880AF47}" dt="2025-03-25T07:42:18.904" v="27" actId="1076"/>
          <ac:picMkLst>
            <pc:docMk/>
            <pc:sldMk cId="1537959366" sldId="258"/>
            <ac:picMk id="3" creationId="{6C7B285C-1A05-5B9C-DD59-E4AE323EA356}"/>
          </ac:picMkLst>
        </pc:picChg>
      </pc:sldChg>
      <pc:sldChg chg="addSp delSp modSp new mod">
        <pc:chgData name="Charlotte Ede" userId="6cbe94e9-a957-470e-9340-2bb32dbc31fa" providerId="ADAL" clId="{F649AF53-D052-4D66-B3F4-7C826880AF47}" dt="2025-03-25T08:09:29.078" v="779" actId="21"/>
        <pc:sldMkLst>
          <pc:docMk/>
          <pc:sldMk cId="2487464188" sldId="259"/>
        </pc:sldMkLst>
        <pc:spChg chg="add del mod">
          <ac:chgData name="Charlotte Ede" userId="6cbe94e9-a957-470e-9340-2bb32dbc31fa" providerId="ADAL" clId="{F649AF53-D052-4D66-B3F4-7C826880AF47}" dt="2025-03-25T07:58:55.120" v="38" actId="478"/>
          <ac:spMkLst>
            <pc:docMk/>
            <pc:sldMk cId="2487464188" sldId="259"/>
            <ac:spMk id="3" creationId="{47F01CFE-377E-39DC-75FE-A4188675DAAB}"/>
          </ac:spMkLst>
        </pc:spChg>
        <pc:spChg chg="add mod">
          <ac:chgData name="Charlotte Ede" userId="6cbe94e9-a957-470e-9340-2bb32dbc31fa" providerId="ADAL" clId="{F649AF53-D052-4D66-B3F4-7C826880AF47}" dt="2025-03-25T07:59:02.739" v="41" actId="14100"/>
          <ac:spMkLst>
            <pc:docMk/>
            <pc:sldMk cId="2487464188" sldId="259"/>
            <ac:spMk id="6" creationId="{A15E623C-F32E-0B74-37E9-5CE28809E16B}"/>
          </ac:spMkLst>
        </pc:spChg>
        <pc:graphicFrameChg chg="add del mod">
          <ac:chgData name="Charlotte Ede" userId="6cbe94e9-a957-470e-9340-2bb32dbc31fa" providerId="ADAL" clId="{F649AF53-D052-4D66-B3F4-7C826880AF47}" dt="2025-03-25T07:49:47.601" v="35" actId="478"/>
          <ac:graphicFrameMkLst>
            <pc:docMk/>
            <pc:sldMk cId="2487464188" sldId="259"/>
            <ac:graphicFrameMk id="4" creationId="{25C7FB0F-A6C2-92C1-BCF3-409614CA0830}"/>
          </ac:graphicFrameMkLst>
        </pc:graphicFrameChg>
        <pc:picChg chg="add mod">
          <ac:chgData name="Charlotte Ede" userId="6cbe94e9-a957-470e-9340-2bb32dbc31fa" providerId="ADAL" clId="{F649AF53-D052-4D66-B3F4-7C826880AF47}" dt="2025-03-25T07:59:24.029" v="45" actId="1076"/>
          <ac:picMkLst>
            <pc:docMk/>
            <pc:sldMk cId="2487464188" sldId="259"/>
            <ac:picMk id="8" creationId="{F579AFCF-8572-886F-8FD9-B1DAAF6263FA}"/>
          </ac:picMkLst>
        </pc:picChg>
        <pc:picChg chg="add del">
          <ac:chgData name="Charlotte Ede" userId="6cbe94e9-a957-470e-9340-2bb32dbc31fa" providerId="ADAL" clId="{F649AF53-D052-4D66-B3F4-7C826880AF47}" dt="2025-03-25T08:09:29.078" v="779" actId="21"/>
          <ac:picMkLst>
            <pc:docMk/>
            <pc:sldMk cId="2487464188" sldId="259"/>
            <ac:picMk id="10" creationId="{5C707C73-E739-EECB-55E1-DC777700C505}"/>
          </ac:picMkLst>
        </pc:picChg>
      </pc:sldChg>
      <pc:sldChg chg="addSp modSp new mod ord">
        <pc:chgData name="Charlotte Ede" userId="6cbe94e9-a957-470e-9340-2bb32dbc31fa" providerId="ADAL" clId="{F649AF53-D052-4D66-B3F4-7C826880AF47}" dt="2025-03-25T08:00:15.825" v="55" actId="14100"/>
        <pc:sldMkLst>
          <pc:docMk/>
          <pc:sldMk cId="819665222" sldId="260"/>
        </pc:sldMkLst>
        <pc:spChg chg="add mod">
          <ac:chgData name="Charlotte Ede" userId="6cbe94e9-a957-470e-9340-2bb32dbc31fa" providerId="ADAL" clId="{F649AF53-D052-4D66-B3F4-7C826880AF47}" dt="2025-03-25T07:59:57.686" v="52" actId="14100"/>
          <ac:spMkLst>
            <pc:docMk/>
            <pc:sldMk cId="819665222" sldId="260"/>
            <ac:spMk id="3" creationId="{621EB718-8258-5ECF-A9FC-606DB159EADB}"/>
          </ac:spMkLst>
        </pc:spChg>
        <pc:picChg chg="add mod">
          <ac:chgData name="Charlotte Ede" userId="6cbe94e9-a957-470e-9340-2bb32dbc31fa" providerId="ADAL" clId="{F649AF53-D052-4D66-B3F4-7C826880AF47}" dt="2025-03-25T08:00:15.825" v="55" actId="14100"/>
          <ac:picMkLst>
            <pc:docMk/>
            <pc:sldMk cId="819665222" sldId="260"/>
            <ac:picMk id="5" creationId="{12372DFB-81B0-0477-BBB0-1F5948947404}"/>
          </ac:picMkLst>
        </pc:picChg>
      </pc:sldChg>
      <pc:sldChg chg="addSp modSp new mod">
        <pc:chgData name="Charlotte Ede" userId="6cbe94e9-a957-470e-9340-2bb32dbc31fa" providerId="ADAL" clId="{F649AF53-D052-4D66-B3F4-7C826880AF47}" dt="2025-03-25T08:01:20.916" v="63" actId="1076"/>
        <pc:sldMkLst>
          <pc:docMk/>
          <pc:sldMk cId="529544327" sldId="261"/>
        </pc:sldMkLst>
        <pc:spChg chg="add mod">
          <ac:chgData name="Charlotte Ede" userId="6cbe94e9-a957-470e-9340-2bb32dbc31fa" providerId="ADAL" clId="{F649AF53-D052-4D66-B3F4-7C826880AF47}" dt="2025-03-25T08:00:57.677" v="59" actId="255"/>
          <ac:spMkLst>
            <pc:docMk/>
            <pc:sldMk cId="529544327" sldId="261"/>
            <ac:spMk id="3" creationId="{60735C6B-68A4-70BD-FF6F-D84D297AE5D5}"/>
          </ac:spMkLst>
        </pc:spChg>
        <pc:picChg chg="add mod">
          <ac:chgData name="Charlotte Ede" userId="6cbe94e9-a957-470e-9340-2bb32dbc31fa" providerId="ADAL" clId="{F649AF53-D052-4D66-B3F4-7C826880AF47}" dt="2025-03-25T08:01:20.916" v="63" actId="1076"/>
          <ac:picMkLst>
            <pc:docMk/>
            <pc:sldMk cId="529544327" sldId="261"/>
            <ac:picMk id="5" creationId="{C872DCCD-8BDF-5CA2-9388-4803E4EB8D56}"/>
          </ac:picMkLst>
        </pc:picChg>
      </pc:sldChg>
      <pc:sldChg chg="addSp modSp new mod">
        <pc:chgData name="Charlotte Ede" userId="6cbe94e9-a957-470e-9340-2bb32dbc31fa" providerId="ADAL" clId="{F649AF53-D052-4D66-B3F4-7C826880AF47}" dt="2025-03-25T08:03:25.225" v="70" actId="14100"/>
        <pc:sldMkLst>
          <pc:docMk/>
          <pc:sldMk cId="433114626" sldId="262"/>
        </pc:sldMkLst>
        <pc:spChg chg="add mod">
          <ac:chgData name="Charlotte Ede" userId="6cbe94e9-a957-470e-9340-2bb32dbc31fa" providerId="ADAL" clId="{F649AF53-D052-4D66-B3F4-7C826880AF47}" dt="2025-03-25T08:03:09.693" v="67" actId="255"/>
          <ac:spMkLst>
            <pc:docMk/>
            <pc:sldMk cId="433114626" sldId="262"/>
            <ac:spMk id="3" creationId="{19B8F872-5E8E-CC60-AFA6-993A12DA4A05}"/>
          </ac:spMkLst>
        </pc:spChg>
        <pc:picChg chg="add mod">
          <ac:chgData name="Charlotte Ede" userId="6cbe94e9-a957-470e-9340-2bb32dbc31fa" providerId="ADAL" clId="{F649AF53-D052-4D66-B3F4-7C826880AF47}" dt="2025-03-25T08:03:25.225" v="70" actId="14100"/>
          <ac:picMkLst>
            <pc:docMk/>
            <pc:sldMk cId="433114626" sldId="262"/>
            <ac:picMk id="5" creationId="{91EA1BD0-052C-2AAD-A91F-B768377A0919}"/>
          </ac:picMkLst>
        </pc:picChg>
      </pc:sldChg>
      <pc:sldChg chg="addSp modSp new mod">
        <pc:chgData name="Charlotte Ede" userId="6cbe94e9-a957-470e-9340-2bb32dbc31fa" providerId="ADAL" clId="{F649AF53-D052-4D66-B3F4-7C826880AF47}" dt="2025-03-25T08:04:18.460" v="78" actId="14100"/>
        <pc:sldMkLst>
          <pc:docMk/>
          <pc:sldMk cId="2405306833" sldId="263"/>
        </pc:sldMkLst>
        <pc:spChg chg="add mod">
          <ac:chgData name="Charlotte Ede" userId="6cbe94e9-a957-470e-9340-2bb32dbc31fa" providerId="ADAL" clId="{F649AF53-D052-4D66-B3F4-7C826880AF47}" dt="2025-03-25T08:04:02.980" v="75" actId="14100"/>
          <ac:spMkLst>
            <pc:docMk/>
            <pc:sldMk cId="2405306833" sldId="263"/>
            <ac:spMk id="3" creationId="{BA6424A1-49FB-F99D-BA6A-AFF821D491A7}"/>
          </ac:spMkLst>
        </pc:spChg>
        <pc:picChg chg="add mod">
          <ac:chgData name="Charlotte Ede" userId="6cbe94e9-a957-470e-9340-2bb32dbc31fa" providerId="ADAL" clId="{F649AF53-D052-4D66-B3F4-7C826880AF47}" dt="2025-03-25T08:04:18.460" v="78" actId="14100"/>
          <ac:picMkLst>
            <pc:docMk/>
            <pc:sldMk cId="2405306833" sldId="263"/>
            <ac:picMk id="5" creationId="{3DA23B5E-7C49-C795-5EAD-A6B08861781B}"/>
          </ac:picMkLst>
        </pc:picChg>
      </pc:sldChg>
      <pc:sldChg chg="addSp delSp modSp new mod ord setBg">
        <pc:chgData name="Charlotte Ede" userId="6cbe94e9-a957-470e-9340-2bb32dbc31fa" providerId="ADAL" clId="{F649AF53-D052-4D66-B3F4-7C826880AF47}" dt="2025-03-25T08:07:51.418" v="777" actId="478"/>
        <pc:sldMkLst>
          <pc:docMk/>
          <pc:sldMk cId="2115616076" sldId="264"/>
        </pc:sldMkLst>
        <pc:spChg chg="add mod">
          <ac:chgData name="Charlotte Ede" userId="6cbe94e9-a957-470e-9340-2bb32dbc31fa" providerId="ADAL" clId="{F649AF53-D052-4D66-B3F4-7C826880AF47}" dt="2025-03-25T08:06:57.380" v="770" actId="1076"/>
          <ac:spMkLst>
            <pc:docMk/>
            <pc:sldMk cId="2115616076" sldId="264"/>
            <ac:spMk id="2" creationId="{8A8A4F27-C1C1-B3A3-EB34-E4F3C55E94DC}"/>
          </ac:spMkLst>
        </pc:spChg>
        <pc:spChg chg="add mod">
          <ac:chgData name="Charlotte Ede" userId="6cbe94e9-a957-470e-9340-2bb32dbc31fa" providerId="ADAL" clId="{F649AF53-D052-4D66-B3F4-7C826880AF47}" dt="2025-03-25T08:07:04.148" v="772" actId="255"/>
          <ac:spMkLst>
            <pc:docMk/>
            <pc:sldMk cId="2115616076" sldId="264"/>
            <ac:spMk id="3" creationId="{887C1743-340A-A890-CEB7-A4FD3946CBE2}"/>
          </ac:spMkLst>
        </pc:spChg>
        <pc:picChg chg="add del mod">
          <ac:chgData name="Charlotte Ede" userId="6cbe94e9-a957-470e-9340-2bb32dbc31fa" providerId="ADAL" clId="{F649AF53-D052-4D66-B3F4-7C826880AF47}" dt="2025-03-25T08:07:51.418" v="777" actId="478"/>
          <ac:picMkLst>
            <pc:docMk/>
            <pc:sldMk cId="2115616076" sldId="264"/>
            <ac:picMk id="4" creationId="{1D5212A7-226D-71D7-9362-8CC8AE1C3A4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hyperlink" Target="https://smalei.eu/matrix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malei.eu/engagement-of-learners/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s://smalei.eu/leadership-and-managemen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malei.eu/green-skills-of-trainers-and-staff/" TargetMode="External"/><Relationship Id="rId5" Type="http://schemas.openxmlformats.org/officeDocument/2006/relationships/hyperlink" Target="https://smalei.eu/partnerships-for-sustainability/" TargetMode="External"/><Relationship Id="rId4" Type="http://schemas.openxmlformats.org/officeDocument/2006/relationships/hyperlink" Target="https://smalei.eu/awareness-raising-and-involvement-of-peopl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view.genially.com/65718f95dae2540014d25eab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view.genially.com/65a54e7e922f2400137cd3b6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view.genially.com/655b9936ca2ac4001109c8bf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view.genially.com/65783419e447430015d3b91c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iew.genially.com/657081fc177382001488208f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D7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8A4F27-C1C1-B3A3-EB34-E4F3C55E94DC}"/>
              </a:ext>
            </a:extLst>
          </p:cNvPr>
          <p:cNvSpPr txBox="1"/>
          <p:nvPr/>
        </p:nvSpPr>
        <p:spPr>
          <a:xfrm>
            <a:off x="1410419" y="723900"/>
            <a:ext cx="1516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/>
              <a:t>Instructions</a:t>
            </a:r>
            <a:endParaRPr lang="en-BE" sz="48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7C1743-340A-A890-CEB7-A4FD3946CBE2}"/>
              </a:ext>
            </a:extLst>
          </p:cNvPr>
          <p:cNvSpPr txBox="1"/>
          <p:nvPr/>
        </p:nvSpPr>
        <p:spPr>
          <a:xfrm>
            <a:off x="1562100" y="1866900"/>
            <a:ext cx="151638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lang="en-GB" sz="4400" dirty="0"/>
              <a:t>Fill in the two circles about what you are good at, and what makes you happy</a:t>
            </a:r>
          </a:p>
          <a:p>
            <a:pPr marL="914400" indent="-914400">
              <a:buAutoNum type="arabicPeriod"/>
            </a:pPr>
            <a:r>
              <a:rPr lang="en-GB" sz="4400" dirty="0"/>
              <a:t>Check out the SMALEI matrix areas and sub-areas to help answer “what needs doing?”. The aspects are the most specific level, and this could help you decide what needs doing </a:t>
            </a:r>
            <a:r>
              <a:rPr lang="en-GB" sz="4400" b="1" dirty="0"/>
              <a:t>in your community, institution, home or other space.</a:t>
            </a:r>
            <a:r>
              <a:rPr lang="en-GB" sz="4400" dirty="0"/>
              <a:t> Links to these areas in an interactive version are available in slides 5 – 10.</a:t>
            </a:r>
            <a:endParaRPr lang="en-GB" sz="4400" b="1" dirty="0"/>
          </a:p>
          <a:p>
            <a:pPr marL="914400" indent="-914400">
              <a:buAutoNum type="arabicPeriod"/>
            </a:pPr>
            <a:r>
              <a:rPr lang="en-GB" sz="4400" dirty="0"/>
              <a:t>Consider your climate action sweet spot: how can you bring together these aspects to work on your identified priority?</a:t>
            </a:r>
            <a:endParaRPr lang="en-BE" sz="4400" dirty="0"/>
          </a:p>
        </p:txBody>
      </p:sp>
    </p:spTree>
    <p:extLst>
      <p:ext uri="{BB962C8B-B14F-4D97-AF65-F5344CB8AC3E}">
        <p14:creationId xmlns:p14="http://schemas.microsoft.com/office/powerpoint/2010/main" val="2115616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3"/>
          <p:cNvSpPr/>
          <p:nvPr/>
        </p:nvSpPr>
        <p:spPr>
          <a:xfrm>
            <a:off x="452901" y="9563100"/>
            <a:ext cx="2847963" cy="605486"/>
          </a:xfrm>
          <a:custGeom>
            <a:avLst/>
            <a:gdLst/>
            <a:ahLst/>
            <a:cxnLst/>
            <a:rect l="l" t="t" r="r" b="b"/>
            <a:pathLst>
              <a:path w="4082473" h="857319">
                <a:moveTo>
                  <a:pt x="0" y="0"/>
                </a:moveTo>
                <a:lnTo>
                  <a:pt x="4082473" y="0"/>
                </a:lnTo>
                <a:lnTo>
                  <a:pt x="4082473" y="857320"/>
                </a:lnTo>
                <a:lnTo>
                  <a:pt x="0" y="8573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3" name="Freeform 43"/>
          <p:cNvSpPr/>
          <p:nvPr/>
        </p:nvSpPr>
        <p:spPr>
          <a:xfrm>
            <a:off x="292498" y="8038893"/>
            <a:ext cx="2082122" cy="1287351"/>
          </a:xfrm>
          <a:custGeom>
            <a:avLst/>
            <a:gdLst/>
            <a:ahLst/>
            <a:cxnLst/>
            <a:rect l="l" t="t" r="r" b="b"/>
            <a:pathLst>
              <a:path w="2333826" h="1551994">
                <a:moveTo>
                  <a:pt x="0" y="0"/>
                </a:moveTo>
                <a:lnTo>
                  <a:pt x="2333826" y="0"/>
                </a:lnTo>
                <a:lnTo>
                  <a:pt x="2333826" y="1551994"/>
                </a:lnTo>
                <a:lnTo>
                  <a:pt x="0" y="15519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4" name="Freeform 44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-3420574">
            <a:off x="4351166" y="1354046"/>
            <a:ext cx="10505081" cy="9412467"/>
          </a:xfrm>
          <a:custGeom>
            <a:avLst/>
            <a:gdLst/>
            <a:ahLst/>
            <a:cxnLst/>
            <a:rect l="l" t="t" r="r" b="b"/>
            <a:pathLst>
              <a:path w="7872845" h="7410315">
                <a:moveTo>
                  <a:pt x="0" y="0"/>
                </a:moveTo>
                <a:lnTo>
                  <a:pt x="7872845" y="0"/>
                </a:lnTo>
                <a:lnTo>
                  <a:pt x="7872845" y="7410316"/>
                </a:lnTo>
                <a:lnTo>
                  <a:pt x="0" y="74103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5" name="Freeform 45"/>
          <p:cNvSpPr>
            <a:spLocks/>
          </p:cNvSpPr>
          <p:nvPr/>
        </p:nvSpPr>
        <p:spPr>
          <a:xfrm>
            <a:off x="14408325" y="6217423"/>
            <a:ext cx="3587177" cy="3108821"/>
          </a:xfrm>
          <a:custGeom>
            <a:avLst/>
            <a:gdLst/>
            <a:ahLst/>
            <a:cxnLst/>
            <a:rect l="l" t="t" r="r" b="b"/>
            <a:pathLst>
              <a:path w="2002793" h="1619759">
                <a:moveTo>
                  <a:pt x="0" y="0"/>
                </a:moveTo>
                <a:lnTo>
                  <a:pt x="2002793" y="0"/>
                </a:lnTo>
                <a:lnTo>
                  <a:pt x="2002793" y="1619759"/>
                </a:lnTo>
                <a:lnTo>
                  <a:pt x="0" y="16197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6" name="Freeform 46"/>
          <p:cNvSpPr>
            <a:spLocks/>
          </p:cNvSpPr>
          <p:nvPr/>
        </p:nvSpPr>
        <p:spPr>
          <a:xfrm rot="4870073">
            <a:off x="4008239" y="4362721"/>
            <a:ext cx="475857" cy="1441991"/>
          </a:xfrm>
          <a:custGeom>
            <a:avLst/>
            <a:gdLst/>
            <a:ahLst/>
            <a:cxnLst/>
            <a:rect l="l" t="t" r="r" b="b"/>
            <a:pathLst>
              <a:path w="475857" h="1441991">
                <a:moveTo>
                  <a:pt x="0" y="0"/>
                </a:moveTo>
                <a:lnTo>
                  <a:pt x="475857" y="0"/>
                </a:lnTo>
                <a:lnTo>
                  <a:pt x="475857" y="1441991"/>
                </a:lnTo>
                <a:lnTo>
                  <a:pt x="0" y="144199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48" name="TextBox 48"/>
          <p:cNvSpPr txBox="1">
            <a:spLocks/>
          </p:cNvSpPr>
          <p:nvPr/>
        </p:nvSpPr>
        <p:spPr>
          <a:xfrm>
            <a:off x="292498" y="1307333"/>
            <a:ext cx="13614821" cy="600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1"/>
              </a:lnSpc>
              <a:spcBef>
                <a:spcPct val="0"/>
              </a:spcBef>
            </a:pPr>
            <a:r>
              <a:rPr lang="en-US" sz="3536" b="1" dirty="0">
                <a:solidFill>
                  <a:srgbClr val="000000"/>
                </a:solidFill>
                <a:latin typeface="Nunito Bold"/>
                <a:ea typeface="Nunito Bold"/>
                <a:cs typeface="Nunito Bold"/>
                <a:sym typeface="Nunito Bold"/>
              </a:rPr>
              <a:t>Your climate sweet spot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2573000" y="1210078"/>
            <a:ext cx="13614821" cy="6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51"/>
              </a:lnSpc>
              <a:spcBef>
                <a:spcPct val="0"/>
              </a:spcBef>
            </a:pPr>
            <a:r>
              <a:rPr lang="en-US" sz="3536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What brings you joy?</a:t>
            </a:r>
          </a:p>
        </p:txBody>
      </p:sp>
      <p:sp>
        <p:nvSpPr>
          <p:cNvPr id="50" name="TextBox 50"/>
          <p:cNvSpPr txBox="1">
            <a:spLocks/>
          </p:cNvSpPr>
          <p:nvPr/>
        </p:nvSpPr>
        <p:spPr>
          <a:xfrm>
            <a:off x="66001" y="5487966"/>
            <a:ext cx="4344912" cy="496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1"/>
              </a:lnSpc>
              <a:spcBef>
                <a:spcPct val="0"/>
              </a:spcBef>
            </a:pPr>
            <a:r>
              <a:rPr lang="en-US" sz="2936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What are you good at?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854735" y="3544311"/>
            <a:ext cx="4140767" cy="1229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951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What needs to be done? (</a:t>
            </a:r>
            <a:r>
              <a:rPr lang="en-US" sz="2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  <a:hlinkClick r:id="rId9"/>
              </a:rPr>
              <a:t>Explore the Matrix</a:t>
            </a:r>
            <a:r>
              <a:rPr lang="en-US" sz="2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)</a:t>
            </a:r>
          </a:p>
        </p:txBody>
      </p:sp>
      <p:sp>
        <p:nvSpPr>
          <p:cNvPr id="52" name="Freeform 52"/>
          <p:cNvSpPr>
            <a:spLocks/>
          </p:cNvSpPr>
          <p:nvPr/>
        </p:nvSpPr>
        <p:spPr>
          <a:xfrm rot="3270910" flipH="1" flipV="1">
            <a:off x="13893000" y="4918135"/>
            <a:ext cx="561289" cy="1354983"/>
          </a:xfrm>
          <a:custGeom>
            <a:avLst/>
            <a:gdLst/>
            <a:ahLst/>
            <a:cxnLst/>
            <a:rect l="l" t="t" r="r" b="b"/>
            <a:pathLst>
              <a:path w="475857" h="1441991">
                <a:moveTo>
                  <a:pt x="475857" y="0"/>
                </a:moveTo>
                <a:lnTo>
                  <a:pt x="0" y="0"/>
                </a:lnTo>
                <a:lnTo>
                  <a:pt x="0" y="1441991"/>
                </a:lnTo>
                <a:lnTo>
                  <a:pt x="475857" y="1441991"/>
                </a:lnTo>
                <a:lnTo>
                  <a:pt x="47585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3" name="Freeform 5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777269" flipH="1" flipV="1">
            <a:off x="12087785" y="1653124"/>
            <a:ext cx="475857" cy="1441991"/>
          </a:xfrm>
          <a:custGeom>
            <a:avLst/>
            <a:gdLst/>
            <a:ahLst/>
            <a:cxnLst/>
            <a:rect l="l" t="t" r="r" b="b"/>
            <a:pathLst>
              <a:path w="475857" h="1441991">
                <a:moveTo>
                  <a:pt x="475857" y="1441990"/>
                </a:moveTo>
                <a:lnTo>
                  <a:pt x="0" y="1441990"/>
                </a:lnTo>
                <a:lnTo>
                  <a:pt x="0" y="0"/>
                </a:lnTo>
                <a:lnTo>
                  <a:pt x="475857" y="0"/>
                </a:lnTo>
                <a:lnTo>
                  <a:pt x="475857" y="144199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  <p:sp>
        <p:nvSpPr>
          <p:cNvPr id="54" name="AutoShape 5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469530" y="2374119"/>
            <a:ext cx="2905974" cy="2153972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BE"/>
          </a:p>
        </p:txBody>
      </p:sp>
      <p:sp>
        <p:nvSpPr>
          <p:cNvPr id="55" name="TextBox 55"/>
          <p:cNvSpPr txBox="1">
            <a:spLocks/>
          </p:cNvSpPr>
          <p:nvPr/>
        </p:nvSpPr>
        <p:spPr>
          <a:xfrm>
            <a:off x="539497" y="1926784"/>
            <a:ext cx="5777593" cy="623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91"/>
              </a:lnSpc>
              <a:spcBef>
                <a:spcPct val="0"/>
              </a:spcBef>
            </a:pPr>
            <a:r>
              <a:rPr lang="en-US" sz="2800" dirty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based on Ayana Elizabeth Johnson’s climate action sweet spot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7A23391-E21B-7088-CB3C-198E9B6795A7}"/>
              </a:ext>
            </a:extLst>
          </p:cNvPr>
          <p:cNvSpPr txBox="1"/>
          <p:nvPr/>
        </p:nvSpPr>
        <p:spPr>
          <a:xfrm>
            <a:off x="7823249" y="1754904"/>
            <a:ext cx="3238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What brings you joy?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In life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In work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As a person</a:t>
            </a:r>
            <a:endParaRPr lang="en-BE" dirty="0">
              <a:latin typeface="Comic Sans MS" panose="030F0702030302020204" pitchFamily="66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2A1F804-AFAF-3934-8604-B6156FCC8129}"/>
              </a:ext>
            </a:extLst>
          </p:cNvPr>
          <p:cNvSpPr txBox="1"/>
          <p:nvPr/>
        </p:nvSpPr>
        <p:spPr>
          <a:xfrm>
            <a:off x="10316739" y="5875441"/>
            <a:ext cx="32388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Are any of these areas the most important for you? 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Partnerships for Sustainability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Green Skills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Engagement of learners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Awareness Raising and Involvement of People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Environmental sustainability of the institution</a:t>
            </a:r>
            <a:endParaRPr lang="en-BE" dirty="0">
              <a:latin typeface="Comic Sans MS" panose="030F0702030302020204" pitchFamily="66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44687C5-395F-137C-C07C-5437B1DE321D}"/>
              </a:ext>
            </a:extLst>
          </p:cNvPr>
          <p:cNvSpPr txBox="1"/>
          <p:nvPr/>
        </p:nvSpPr>
        <p:spPr>
          <a:xfrm>
            <a:off x="4995146" y="6244773"/>
            <a:ext cx="3238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Skills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Resources</a:t>
            </a:r>
          </a:p>
          <a:p>
            <a:pPr marL="285750" indent="-285750">
              <a:buFontTx/>
              <a:buChar char="-"/>
            </a:pPr>
            <a:r>
              <a:rPr lang="en-GB" dirty="0">
                <a:latin typeface="Comic Sans MS" panose="030F0702030302020204" pitchFamily="66" charset="0"/>
              </a:rPr>
              <a:t>Networks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DBBE4F8-517E-DBAC-D1AF-E955D913340D}"/>
              </a:ext>
            </a:extLst>
          </p:cNvPr>
          <p:cNvSpPr txBox="1"/>
          <p:nvPr/>
        </p:nvSpPr>
        <p:spPr>
          <a:xfrm>
            <a:off x="7932816" y="5100574"/>
            <a:ext cx="242236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omic Sans MS" panose="030F0702030302020204" pitchFamily="66" charset="0"/>
              </a:rPr>
              <a:t>What can you do, now? In the future?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7B285C-1A05-5B9C-DD59-E4AE323EA3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18" y="-190500"/>
            <a:ext cx="16333364" cy="124968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9A121CB-4773-BB96-44E5-7E5BCAC02D3A}"/>
              </a:ext>
            </a:extLst>
          </p:cNvPr>
          <p:cNvSpPr/>
          <p:nvPr/>
        </p:nvSpPr>
        <p:spPr>
          <a:xfrm>
            <a:off x="533400" y="190500"/>
            <a:ext cx="454804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8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53795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70320C-827A-4B60-EB93-7122609CD01A}"/>
              </a:ext>
            </a:extLst>
          </p:cNvPr>
          <p:cNvSpPr txBox="1"/>
          <p:nvPr/>
        </p:nvSpPr>
        <p:spPr>
          <a:xfrm>
            <a:off x="990600" y="3086100"/>
            <a:ext cx="8458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Nunito" pitchFamily="2" charset="0"/>
                <a:hlinkClick r:id="rId2"/>
              </a:rPr>
              <a:t>Environmental sustainability of the institution – SMALEI</a:t>
            </a:r>
            <a:endParaRPr lang="en-GB" sz="2800" dirty="0">
              <a:latin typeface="Nunito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Nunito" pitchFamily="2" charset="0"/>
                <a:hlinkClick r:id="rId3"/>
              </a:rPr>
              <a:t>Engagement of learners – SMALEI</a:t>
            </a:r>
            <a:endParaRPr lang="en-GB" sz="2800" dirty="0">
              <a:latin typeface="Nunito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Nunito" pitchFamily="2" charset="0"/>
                <a:hlinkClick r:id="rId4"/>
              </a:rPr>
              <a:t>Awareness-raising and involvement of people – SMALEI</a:t>
            </a:r>
            <a:endParaRPr lang="en-GB" sz="2800" dirty="0">
              <a:latin typeface="Nunito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2800" dirty="0">
                <a:latin typeface="Nunito" pitchFamily="2" charset="0"/>
                <a:hlinkClick r:id="rId5"/>
              </a:rPr>
              <a:t>Partnerships for sustainability  – SMALEI</a:t>
            </a:r>
            <a:endParaRPr lang="en-GB" sz="2800" dirty="0">
              <a:latin typeface="Nunito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Nunito" pitchFamily="2" charset="0"/>
                <a:hlinkClick r:id="rId6"/>
              </a:rPr>
              <a:t>Green skills of trainers and staff – SMALEI</a:t>
            </a:r>
            <a:endParaRPr lang="en-GB" sz="2800" dirty="0">
              <a:latin typeface="Nunito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BE" sz="2800" dirty="0">
              <a:latin typeface="Nunito" pitchFamily="2" charset="0"/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51E04024-4F19-AA50-036A-EAB7857DFFCE}"/>
              </a:ext>
            </a:extLst>
          </p:cNvPr>
          <p:cNvSpPr>
            <a:spLocks/>
          </p:cNvSpPr>
          <p:nvPr/>
        </p:nvSpPr>
        <p:spPr>
          <a:xfrm>
            <a:off x="9601200" y="1626126"/>
            <a:ext cx="8074914" cy="6705600"/>
          </a:xfrm>
          <a:custGeom>
            <a:avLst/>
            <a:gdLst/>
            <a:ahLst/>
            <a:cxnLst/>
            <a:rect l="l" t="t" r="r" b="b"/>
            <a:pathLst>
              <a:path w="2002793" h="1619759">
                <a:moveTo>
                  <a:pt x="0" y="0"/>
                </a:moveTo>
                <a:lnTo>
                  <a:pt x="2002793" y="0"/>
                </a:lnTo>
                <a:lnTo>
                  <a:pt x="2002793" y="1619759"/>
                </a:lnTo>
                <a:lnTo>
                  <a:pt x="0" y="161975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20473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1EB718-8258-5ECF-A9FC-606DB159EADB}"/>
              </a:ext>
            </a:extLst>
          </p:cNvPr>
          <p:cNvSpPr txBox="1"/>
          <p:nvPr/>
        </p:nvSpPr>
        <p:spPr>
          <a:xfrm>
            <a:off x="609600" y="800100"/>
            <a:ext cx="1485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hlinkClick r:id="rId2"/>
              </a:rPr>
              <a:t>SMALEI Matrix - Environmental Sustainability of the Institution</a:t>
            </a:r>
            <a:endParaRPr lang="en-BE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372DFB-81B0-0477-BBB0-1F5948947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72257"/>
            <a:ext cx="8534400" cy="80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65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735C6B-68A4-70BD-FF6F-D84D297AE5D5}"/>
              </a:ext>
            </a:extLst>
          </p:cNvPr>
          <p:cNvSpPr txBox="1"/>
          <p:nvPr/>
        </p:nvSpPr>
        <p:spPr>
          <a:xfrm>
            <a:off x="457200" y="7239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hlinkClick r:id="rId2"/>
              </a:rPr>
              <a:t>SMALEI Matrix - Engagement of learners</a:t>
            </a:r>
            <a:endParaRPr lang="en-BE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72DCCD-8BDF-5CA2-9388-4803E4EB8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30" y="1790700"/>
            <a:ext cx="8350370" cy="795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44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15E623C-F32E-0B74-37E9-5CE28809E16B}"/>
              </a:ext>
            </a:extLst>
          </p:cNvPr>
          <p:cNvSpPr txBox="1"/>
          <p:nvPr/>
        </p:nvSpPr>
        <p:spPr>
          <a:xfrm>
            <a:off x="533400" y="800100"/>
            <a:ext cx="15240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hlinkClick r:id="rId2"/>
              </a:rPr>
              <a:t>SMALEI Matrix - Awareness Raising and Involvement of People</a:t>
            </a:r>
            <a:endParaRPr lang="en-BE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79AFCF-8572-886F-8FD9-B1DAAF6263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790700"/>
            <a:ext cx="12192000" cy="83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64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B8F872-5E8E-CC60-AFA6-993A12DA4A05}"/>
              </a:ext>
            </a:extLst>
          </p:cNvPr>
          <p:cNvSpPr txBox="1"/>
          <p:nvPr/>
        </p:nvSpPr>
        <p:spPr>
          <a:xfrm>
            <a:off x="838200" y="57150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000" dirty="0">
                <a:hlinkClick r:id="rId2"/>
              </a:rPr>
              <a:t>SMALEI Partnerships</a:t>
            </a:r>
            <a:endParaRPr lang="en-BE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EA1BD0-052C-2AAD-A91F-B768377A0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38300"/>
            <a:ext cx="12115800" cy="801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14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6424A1-49FB-F99D-BA6A-AFF821D491A7}"/>
              </a:ext>
            </a:extLst>
          </p:cNvPr>
          <p:cNvSpPr txBox="1"/>
          <p:nvPr/>
        </p:nvSpPr>
        <p:spPr>
          <a:xfrm>
            <a:off x="304800" y="647700"/>
            <a:ext cx="1485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dirty="0">
                <a:hlinkClick r:id="rId2"/>
              </a:rPr>
              <a:t>SMALEI Matrix - Green Skills of Trainers and Staff</a:t>
            </a:r>
            <a:endParaRPr lang="en-BE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A23B5E-7C49-C795-5EAD-A6B088617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38300"/>
            <a:ext cx="8001000" cy="811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068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Office PowerPoint</Application>
  <PresentationFormat>Custom</PresentationFormat>
  <Paragraphs>34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Nunito Bold</vt:lpstr>
      <vt:lpstr>Comic Sans MS</vt:lpstr>
      <vt:lpstr>Calibri</vt:lpstr>
      <vt:lpstr>Nunito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SMALEI Mentorship Master https://smalei.eu/mentorship-for-sustainability/PPT</dc:title>
  <dc:creator>Charlotte Ede</dc:creator>
  <cp:lastModifiedBy>Charlotte Ede</cp:lastModifiedBy>
  <cp:revision>2</cp:revision>
  <dcterms:created xsi:type="dcterms:W3CDTF">2006-08-16T00:00:00Z</dcterms:created>
  <dcterms:modified xsi:type="dcterms:W3CDTF">2025-03-25T08:09:38Z</dcterms:modified>
  <dc:identifier>DAGdBUpSoGA</dc:identifier>
</cp:coreProperties>
</file>